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260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6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884A8-DEB2-4511-90B0-FA3695AC2691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CA658-DDDD-4C9B-9A10-1B11973B84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76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CA658-DDDD-4C9B-9A10-1B11973B84B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734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700213"/>
            <a:ext cx="9144000" cy="30972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latin typeface="Arial Narrow" pitchFamily="34" charset="0"/>
              </a:rPr>
              <a:t>МЕКТЕП ПАРЛАМЕНТІ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dirty="0" err="1" smtClean="0">
                <a:latin typeface="Arial Narrow" pitchFamily="34" charset="0"/>
              </a:rPr>
              <a:t>Қазақстан Республикасының жалпы</a:t>
            </a:r>
            <a:r>
              <a:rPr lang="ru-RU" sz="2800" i="1" dirty="0" smtClean="0">
                <a:latin typeface="Arial Narrow" pitchFamily="34" charset="0"/>
              </a:rPr>
              <a:t> орта </a:t>
            </a:r>
            <a:r>
              <a:rPr lang="ru-RU" sz="2800" i="1" dirty="0" err="1" smtClean="0">
                <a:latin typeface="Arial Narrow" pitchFamily="34" charset="0"/>
              </a:rPr>
              <a:t>білім</a:t>
            </a:r>
            <a:r>
              <a:rPr lang="ru-RU" sz="2800" i="1" dirty="0" smtClean="0">
                <a:latin typeface="Arial Narrow" pitchFamily="34" charset="0"/>
              </a:rPr>
              <a:t> беру </a:t>
            </a:r>
            <a:r>
              <a:rPr lang="ru-RU" sz="2800" i="1" dirty="0" err="1" smtClean="0">
                <a:latin typeface="Arial Narrow" pitchFamily="34" charset="0"/>
              </a:rPr>
              <a:t>ұйымдарындағы оқушы </a:t>
            </a:r>
            <a:r>
              <a:rPr lang="ru-RU" sz="2800" i="1" dirty="0" smtClean="0">
                <a:latin typeface="Arial Narrow" pitchFamily="34" charset="0"/>
              </a:rPr>
              <a:t>(</a:t>
            </a:r>
            <a:r>
              <a:rPr lang="ru-RU" sz="2800" i="1" dirty="0" err="1" smtClean="0">
                <a:latin typeface="Arial Narrow" pitchFamily="34" charset="0"/>
              </a:rPr>
              <a:t>мектеп</a:t>
            </a:r>
            <a:r>
              <a:rPr lang="ru-RU" sz="2800" i="1" dirty="0" smtClean="0">
                <a:latin typeface="Arial Narrow" pitchFamily="34" charset="0"/>
              </a:rPr>
              <a:t>) </a:t>
            </a:r>
            <a:r>
              <a:rPr lang="ru-RU" sz="2800" i="1" dirty="0" err="1" smtClean="0">
                <a:latin typeface="Arial Narrow" pitchFamily="34" charset="0"/>
              </a:rPr>
              <a:t>өзін-өзі басқарудың</a:t>
            </a:r>
            <a:r>
              <a:rPr lang="ru-RU" sz="2800" i="1" dirty="0" smtClean="0">
                <a:latin typeface="Arial Narrow" pitchFamily="34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i="1" dirty="0" err="1" smtClean="0">
                <a:latin typeface="Arial Narrow" pitchFamily="34" charset="0"/>
              </a:rPr>
              <a:t>бірыңғай моделі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Arial Narrow" pitchFamily="34" charset="0"/>
              </a:rPr>
              <a:t>ҚАЗАҚСТАН РЕСПУБЛИКАСЫ БІЛІМ ЖӘНЕ ҒЫЛЫМ МИНИСТРЛІГІ</a:t>
            </a:r>
            <a:endParaRPr lang="ru-RU" sz="20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2052" name="Picture 8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73063"/>
            <a:ext cx="1309688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 descr="C:\Users\Пользователь\Desktop\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0775" y="4797425"/>
            <a:ext cx="204152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476672"/>
            <a:ext cx="4752528" cy="7200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Талдысай ЖОББМ </a:t>
            </a:r>
            <a:endParaRPr lang="kk-KZ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ПАРЛАМЕНТ </a:t>
            </a:r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ПРЕЗИДЕНТІ </a:t>
            </a:r>
          </a:p>
          <a:p>
            <a:pPr algn="ctr"/>
            <a:r>
              <a:rPr lang="kk-KZ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Қуандық Мадияр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427984" y="1196752"/>
            <a:ext cx="261743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углом вверх 9"/>
          <p:cNvSpPr/>
          <p:nvPr/>
        </p:nvSpPr>
        <p:spPr>
          <a:xfrm rot="10800000">
            <a:off x="1547664" y="764704"/>
            <a:ext cx="576064" cy="792088"/>
          </a:xfrm>
          <a:prstGeom prst="bentUpArrow">
            <a:avLst>
              <a:gd name="adj1" fmla="val 25000"/>
              <a:gd name="adj2" fmla="val 2208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углом вверх 16"/>
          <p:cNvSpPr/>
          <p:nvPr/>
        </p:nvSpPr>
        <p:spPr>
          <a:xfrm rot="10800000" flipH="1">
            <a:off x="6876256" y="764704"/>
            <a:ext cx="576064" cy="79208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7544" y="1772816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 . Палата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Басқару кеңесі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Сабыр С 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2996952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Дебат қозғалысының </a:t>
            </a:r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фракциясы   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Әлімжанова 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491880" y="4221088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Мәдениет және өнер </a:t>
            </a:r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фракциясы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Алтынбекқызы Қ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78735" y="2996952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Ақпарат </a:t>
            </a:r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фракциясы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Сакенай А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00192" y="4221088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Қамқорлық фракциясы (еріктілік</a:t>
            </a:r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Еламан Е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00192" y="2996952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Құқық және тәртіп </a:t>
            </a:r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фракциясы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Темірбекұлы С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91880" y="1772816"/>
            <a:ext cx="2160240" cy="9361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ІІ . Палата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“Жас Ұлан” ұйымы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Ахметова  Ә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00192" y="1844824"/>
            <a:ext cx="216024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ІІІ .Палата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Балалар өкілдігі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Абидуллаева А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7544" y="4221088"/>
            <a:ext cx="21602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Экология және еңбек </a:t>
            </a:r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фракциясы</a:t>
            </a: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Бежан Е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7544" y="5517232"/>
            <a:ext cx="2160240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Өзін-өзі тану және бақыт фракциясы </a:t>
            </a:r>
            <a:endParaRPr lang="kk-KZ" sz="1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Брыкалова А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347864" y="5517232"/>
            <a:ext cx="2304256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Спорт </a:t>
            </a:r>
            <a:r>
              <a:rPr lang="ru-RU" sz="1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және салауатты</a:t>
            </a: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өмір салты</a:t>
            </a:r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фракциясы</a:t>
            </a:r>
            <a:endParaRPr lang="ru-RU" sz="1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Насрадинов А</a:t>
            </a:r>
            <a:endParaRPr lang="ru-RU" sz="1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трелка вниз 28"/>
          <p:cNvSpPr/>
          <p:nvPr/>
        </p:nvSpPr>
        <p:spPr>
          <a:xfrm>
            <a:off x="1403648" y="5085184"/>
            <a:ext cx="261743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1403648" y="3861048"/>
            <a:ext cx="261743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1403648" y="2564904"/>
            <a:ext cx="261743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4427984" y="2708920"/>
            <a:ext cx="261743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4427984" y="3789040"/>
            <a:ext cx="261743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427984" y="5013176"/>
            <a:ext cx="261743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7236296" y="3861048"/>
            <a:ext cx="261743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>
            <a:off x="7236296" y="2636912"/>
            <a:ext cx="261743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6988"/>
            <a:ext cx="9144000" cy="43180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latin typeface="Arial Narrow" pitchFamily="34" charset="0"/>
              </a:rPr>
              <a:t>МЕКТЕП ПАРЛАМЕНТІНІҢ ТЬЮТОРЛАРЫ</a:t>
            </a:r>
            <a:endParaRPr lang="ru-RU" sz="28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5113" y="4718050"/>
            <a:ext cx="3665537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ЭКОЛОГИЯ ЖӘНЕ ЕҢБЕК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50" y="1622425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ҚР БҒМ БАЛАЛАР ӨКІЛДІГІ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50" y="2198688"/>
            <a:ext cx="3646488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ҚҰҚЫҚ ЖӘНЕ ТӘРТІП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975" y="1001713"/>
            <a:ext cx="1601788" cy="423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ПРЕЗИДЕНТ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4149081"/>
            <a:ext cx="3680718" cy="4245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 </a:t>
            </a:r>
            <a:endParaRPr lang="ru-RU" sz="1400" b="1" dirty="0" smtClean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ӨЗІН-ӨЗІ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ТАНУ </a:t>
            </a:r>
            <a:r>
              <a:rPr lang="ru-RU" sz="1400" b="1" dirty="0" err="1" smtClean="0">
                <a:solidFill>
                  <a:srgbClr val="002060"/>
                </a:solidFill>
                <a:latin typeface="Arial Narrow" pitchFamily="34" charset="0"/>
              </a:rPr>
              <a:t>және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</a:p>
          <a:p>
            <a:pPr algn="ctr"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БАҚЫТ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6225" y="3695700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СПОРТ ЖӘНЕ СӨС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5113" y="5726113"/>
            <a:ext cx="3665537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ҚАМҚОРЛЫҚ (ЕРІКТІЛІК)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50" y="3206750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АҚПАРАТ ЖӘНЕ БАСПА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5750" y="2701925"/>
            <a:ext cx="3649663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Басқару кеңесі  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6225" y="5222875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 Narrow" pitchFamily="34" charset="0"/>
              </a:rPr>
              <a:t>МӘДЕНИЕТ ЖӘНЕ ДЕБАТТЫҚ ҚОЗҒАЛЫС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КОМИТЕТІ</a:t>
            </a:r>
            <a:endParaRPr lang="ru-RU" sz="12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191125" y="4653136"/>
            <a:ext cx="3667125" cy="4236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Сырмаханова Л.Қ- биология пәнінің мұғалімі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211763" y="1622425"/>
            <a:ext cx="3649662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Ишаулова Г.М- әлеуметтік педагог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211763" y="2060848"/>
            <a:ext cx="3680717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Ахмет А –АӘД пәнінің жетекшісі 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Захаренкова Н.К-тарих және құқық пәнінің мұғалімі 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211763" y="1001713"/>
            <a:ext cx="3657600" cy="423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Мукашева К.С-тәрбие ісінің орынбасары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194300" y="4214813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1200" b="1" dirty="0" err="1" smtClean="0">
                <a:solidFill>
                  <a:srgbClr val="002060"/>
                </a:solidFill>
                <a:latin typeface="Arial Narrow" pitchFamily="34" charset="0"/>
              </a:rPr>
              <a:t>Калинчук</a:t>
            </a:r>
            <a:r>
              <a:rPr lang="ru-RU" sz="1200" b="1" dirty="0" smtClean="0">
                <a:solidFill>
                  <a:srgbClr val="002060"/>
                </a:solidFill>
                <a:latin typeface="Arial Narrow" pitchFamily="34" charset="0"/>
              </a:rPr>
              <a:t> А.К –педагог психолог.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Arial Narrow" pitchFamily="34" charset="0"/>
              </a:rPr>
              <a:t> Алиева А.М -ӨЗІН-ӨЗІ </a:t>
            </a:r>
            <a:r>
              <a:rPr lang="ru-RU" sz="1200" b="1" dirty="0" smtClean="0">
                <a:solidFill>
                  <a:srgbClr val="002060"/>
                </a:solidFill>
                <a:latin typeface="Arial Narrow" pitchFamily="34" charset="0"/>
              </a:rPr>
              <a:t>ТАНУ ПӘНІНІҢ МҰҒАЛІМІ</a:t>
            </a:r>
            <a:endParaRPr lang="ru-RU" sz="12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203825" y="3709988"/>
            <a:ext cx="3616647" cy="4390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Ишаулов А.М –спорт инструктор.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 Ахметова С.Ғ-мектеп медбикесі 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191125" y="5726113"/>
            <a:ext cx="3667125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Коргулин М.С –дене тәрбиесі пәнінің мұғалімі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211762" y="3206750"/>
            <a:ext cx="3680717" cy="438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Абдиханова Г.О –мектеп кітапханашысы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211763" y="2701925"/>
            <a:ext cx="3649662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Arial Narrow" pitchFamily="34" charset="0"/>
              </a:rPr>
              <a:t>Сакенай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С.Е –</a:t>
            </a:r>
            <a:r>
              <a:rPr lang="ru-RU" sz="1400" b="1" dirty="0" err="1" smtClean="0">
                <a:solidFill>
                  <a:srgbClr val="002060"/>
                </a:solidFill>
                <a:latin typeface="Arial Narrow" pitchFamily="34" charset="0"/>
              </a:rPr>
              <a:t>ТІО,педагог-психолог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203825" y="5222875"/>
            <a:ext cx="36655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Елеусинова А.А-музыкант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dirty="0" smtClean="0">
                <a:solidFill>
                  <a:srgbClr val="002060"/>
                </a:solidFill>
                <a:latin typeface="Arial Narrow" pitchFamily="34" charset="0"/>
              </a:rPr>
              <a:t>Жоныс А.А-тәлімгер </a:t>
            </a:r>
            <a:endParaRPr lang="ru-RU" sz="14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3941763" y="1671638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Двойная стрелка влево/вправо 57"/>
          <p:cNvSpPr/>
          <p:nvPr/>
        </p:nvSpPr>
        <p:spPr>
          <a:xfrm>
            <a:off x="3916363" y="2222500"/>
            <a:ext cx="1236662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Двойная стрелка влево/вправо 58"/>
          <p:cNvSpPr/>
          <p:nvPr/>
        </p:nvSpPr>
        <p:spPr>
          <a:xfrm>
            <a:off x="3941763" y="27098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" name="Двойная стрелка влево/вправо 61"/>
          <p:cNvSpPr/>
          <p:nvPr/>
        </p:nvSpPr>
        <p:spPr>
          <a:xfrm>
            <a:off x="3924300" y="3254375"/>
            <a:ext cx="1236663" cy="3111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" name="Двойная стрелка влево/вправо 62"/>
          <p:cNvSpPr/>
          <p:nvPr/>
        </p:nvSpPr>
        <p:spPr>
          <a:xfrm>
            <a:off x="3937000" y="3733800"/>
            <a:ext cx="1236663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Двойная стрелка влево/вправо 63"/>
          <p:cNvSpPr/>
          <p:nvPr/>
        </p:nvSpPr>
        <p:spPr>
          <a:xfrm>
            <a:off x="3924300" y="4238625"/>
            <a:ext cx="1236663" cy="30956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Двойная стрелка влево/вправо 64"/>
          <p:cNvSpPr/>
          <p:nvPr/>
        </p:nvSpPr>
        <p:spPr>
          <a:xfrm>
            <a:off x="3941763" y="47672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Двойная стрелка влево/вправо 65"/>
          <p:cNvSpPr/>
          <p:nvPr/>
        </p:nvSpPr>
        <p:spPr>
          <a:xfrm>
            <a:off x="3941763" y="5270500"/>
            <a:ext cx="1236662" cy="3111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Двойная стрелка влево/вправо 66"/>
          <p:cNvSpPr/>
          <p:nvPr/>
        </p:nvSpPr>
        <p:spPr>
          <a:xfrm>
            <a:off x="3941763" y="5783263"/>
            <a:ext cx="1236662" cy="30956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356100" y="1671638"/>
            <a:ext cx="360363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1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4356100" y="2176463"/>
            <a:ext cx="360363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2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392613" y="2701925"/>
            <a:ext cx="358775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3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4392613" y="3230563"/>
            <a:ext cx="358775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4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4392613" y="3708400"/>
            <a:ext cx="358775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5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379913" y="4202113"/>
            <a:ext cx="360362" cy="309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6</a:t>
            </a: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4392613" y="4784725"/>
            <a:ext cx="358775" cy="311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7</a:t>
            </a: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392613" y="5270500"/>
            <a:ext cx="358775" cy="31115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8</a:t>
            </a: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4375150" y="5743575"/>
            <a:ext cx="360363" cy="3095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9</a:t>
            </a:r>
          </a:p>
        </p:txBody>
      </p:sp>
      <p:pic>
        <p:nvPicPr>
          <p:cNvPr id="4137" name="Picture 2" descr="C:\Users\Пользователь\Desktop\96mWEHqu2F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804863"/>
            <a:ext cx="20542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3878263"/>
            <a:ext cx="2036763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5113" y="169863"/>
            <a:ext cx="2219325" cy="581025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ПАРЛАМЕНТТІҢ </a:t>
            </a:r>
            <a:r>
              <a:rPr lang="ru-RU" altLang="ru-RU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мақсаты</a:t>
            </a:r>
            <a:endParaRPr lang="ru-RU" alt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113" y="2774950"/>
            <a:ext cx="2219325" cy="43815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kk-KZ" alt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МІНДЕТТЕРІ</a:t>
            </a:r>
            <a:endParaRPr lang="ru-RU" alt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14525" y="750888"/>
            <a:ext cx="6689725" cy="124649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білім алушылардың бойында азаматтық белсенділік, әлеуметтік құзыреттілік, азаматтық жауапкершілік дағдыларын дамыту, әлеуметтік шығармашылыққа қабілетті, өзінің жеке басын, қоғам мен мемлекетті жетілдіру мүддесінде әрекет ете алатын жоғары мәдениетті, гуманистік бағыттағы азаматты </a:t>
            </a:r>
            <a:r>
              <a:rPr lang="kk-KZ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тәрбиелеу</a:t>
            </a: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25638" y="3141663"/>
            <a:ext cx="7110412" cy="24006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білім алушылардың қабілеттері мен мүдделерін, мектепте бірыңғай құқықтық кеңістікті дамыту үшін жағдай жасау, білім беру ұйымын басқаруға қатысуға нақты мүмкіндік беру</a:t>
            </a:r>
            <a:r>
              <a:rPr lang="ru-RU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.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ұжымдық өмір нормаларына, мемлекет заңдарына, адамдарға пайда әкелгісі келетіндігіне, достары мен құрдастарына қиындықтарды жеңуге көмектесуге оң көзқарас қалыптастыру</a:t>
            </a:r>
            <a:endParaRPr lang="ru-RU" sz="15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әрбір білім алушыны білім беру ұйымының қоғамдық өміріне тарту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q"/>
              <a:defRPr/>
            </a:pPr>
            <a:r>
              <a:rPr lang="kk-KZ" sz="1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өзіндік ойлау мен өзіндік сана-сезімді, көшбасшылық мінез-құлық дағдыларын, ұйымдастырушылық білімді, іскерлікті, ұжымдық және басшылық қызмет дағдыларын дамыту</a:t>
            </a:r>
          </a:p>
        </p:txBody>
      </p:sp>
    </p:spTree>
    <p:extLst>
      <p:ext uri="{BB962C8B-B14F-4D97-AF65-F5344CB8AC3E}">
        <p14:creationId xmlns:p14="http://schemas.microsoft.com/office/powerpoint/2010/main" xmlns="" val="22085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343</Words>
  <Application>Microsoft Office PowerPoint</Application>
  <PresentationFormat>Экран (4:3)</PresentationFormat>
  <Paragraphs>107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AIO_USER</cp:lastModifiedBy>
  <cp:revision>12</cp:revision>
  <dcterms:created xsi:type="dcterms:W3CDTF">2021-04-17T13:44:53Z</dcterms:created>
  <dcterms:modified xsi:type="dcterms:W3CDTF">2021-04-19T05:22:07Z</dcterms:modified>
</cp:coreProperties>
</file>